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8" r:id="rId4"/>
    <p:sldId id="269" r:id="rId5"/>
    <p:sldId id="270" r:id="rId6"/>
    <p:sldId id="271" r:id="rId7"/>
    <p:sldId id="272" r:id="rId8"/>
    <p:sldId id="260" r:id="rId9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9ECBCF-7CC6-5353-D802-F0CE6EFF0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415D63-6E66-37B3-CDDA-B3C7E5D68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A7381B3-B1AC-57D7-5F31-CA01E424D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7B88C-0304-44CF-8490-49C8293EC3D0}" type="datetimeFigureOut">
              <a:rPr lang="sk-SK" smtClean="0"/>
              <a:t>8. 6. 2022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E64A417-7E02-FA3D-DA2B-6CF7C9590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858CC49-50E4-3CEF-F5CA-585E3F750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8D35D-1B74-4F63-9AC3-BF249BBC547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68672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4618EE-9303-FABF-1B52-2829715FC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1E2D9B6D-AF66-1136-A9B6-D2DFF3D124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8F43E27-FE4F-466A-9B74-818982E2F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7B88C-0304-44CF-8490-49C8293EC3D0}" type="datetimeFigureOut">
              <a:rPr lang="sk-SK" smtClean="0"/>
              <a:t>8. 6. 2022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8848E75-5581-9A23-B0EA-2743764DA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51EE854-32E8-D8BC-3EBE-43E534C43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8D35D-1B74-4F63-9AC3-BF249BBC547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06067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8FCA4537-C0CD-58E3-A147-010F1269F9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4CC54516-B6D5-C5ED-CC78-4C23526A2C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C363971-4F31-0F21-ED9C-EB24DCFE3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7B88C-0304-44CF-8490-49C8293EC3D0}" type="datetimeFigureOut">
              <a:rPr lang="sk-SK" smtClean="0"/>
              <a:t>8. 6. 2022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08C180A-843E-D340-C95D-C2533C43E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D1395DB-CECA-4AAA-DFF7-EFD0D01E1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8D35D-1B74-4F63-9AC3-BF249BBC547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43201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97BCE0-8968-5B62-A72B-CBD7DEDC9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8464AD8-A598-4FE2-83AB-EC70B49FB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8250156-4127-208E-0392-687F405D4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7B88C-0304-44CF-8490-49C8293EC3D0}" type="datetimeFigureOut">
              <a:rPr lang="sk-SK" smtClean="0"/>
              <a:t>8. 6. 2022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8F7EAC9-324F-5CFC-62C8-067612B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8619E92-046A-7A7C-5E84-B4375C030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8D35D-1B74-4F63-9AC3-BF249BBC547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26217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F0B059-709E-2D98-B395-8156DCA57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A3D0FE2-79B7-C41B-3669-CEB561BD3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61A7D2D-D5F1-CB53-EDA1-E877B5D04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7B88C-0304-44CF-8490-49C8293EC3D0}" type="datetimeFigureOut">
              <a:rPr lang="sk-SK" smtClean="0"/>
              <a:t>8. 6. 2022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76BDFB3-6C1A-05C4-6D4A-A0A5AA977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CA42A7C-E4DF-BA4A-3982-90B402C03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8D35D-1B74-4F63-9AC3-BF249BBC547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75908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718417-C3F7-DA53-0EEC-07FF73741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5E6A405-DA1C-7F7B-582C-91AC7E26AA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8135C83-63BF-41E1-EE53-A814D0E5C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A1598CE-0919-4439-AE3B-D3363B6A8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7B88C-0304-44CF-8490-49C8293EC3D0}" type="datetimeFigureOut">
              <a:rPr lang="sk-SK" smtClean="0"/>
              <a:t>8. 6. 2022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8FDEAE7-756F-F1E7-E8F7-107BA30C3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E04033F-6C0B-389A-3B43-DDE22130F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8D35D-1B74-4F63-9AC3-BF249BBC547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5757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C29B3C-7192-2547-7A76-C49A862AB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32A5A07-12A3-D443-D69A-4070E3074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869CD863-CE85-8364-446F-EF56850A0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3C31804-1FB7-E852-F4FD-0F408B4F7A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AFD829BB-6CD6-E07F-B496-2502253262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8B8F5C5A-2DD3-3C7F-C8CF-5CC3BA36E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7B88C-0304-44CF-8490-49C8293EC3D0}" type="datetimeFigureOut">
              <a:rPr lang="sk-SK" smtClean="0"/>
              <a:t>8. 6. 2022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75F1F4FA-F820-6F4E-E048-08E58EB8F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AE73BD9B-8CAA-11CA-0662-809D91AF9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8D35D-1B74-4F63-9AC3-BF249BBC547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91983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CAF388-1815-0C87-7959-10DE3718B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9072CE16-35FD-D46D-C3B6-19496C01F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7B88C-0304-44CF-8490-49C8293EC3D0}" type="datetimeFigureOut">
              <a:rPr lang="sk-SK" smtClean="0"/>
              <a:t>8. 6. 2022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D0D8E302-2567-B873-BFB3-B2D42C999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20E4020-4EB1-F0AC-3A41-7D584B232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8D35D-1B74-4F63-9AC3-BF249BBC547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0795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C1287C8C-6E99-CE34-282C-B280FA39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7B88C-0304-44CF-8490-49C8293EC3D0}" type="datetimeFigureOut">
              <a:rPr lang="sk-SK" smtClean="0"/>
              <a:t>8. 6. 2022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7F2550BD-05C0-B2AF-0258-9AB342917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CDD7D320-3840-B8E2-98EA-DAA32AB53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8D35D-1B74-4F63-9AC3-BF249BBC547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13002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59836A-0E85-46DC-C5B7-BDED79440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A171C8C-3141-B1BB-0EFD-5E1733D27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652EC16-637D-13B7-6AF9-A2449EC1E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B5DEB029-5443-03C2-1F2C-52CECAA20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7B88C-0304-44CF-8490-49C8293EC3D0}" type="datetimeFigureOut">
              <a:rPr lang="sk-SK" smtClean="0"/>
              <a:t>8. 6. 2022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68D0837-3279-DC94-98DE-ACEE8B820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4CDBA27-0759-489C-B88C-5F63874DD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8D35D-1B74-4F63-9AC3-BF249BBC547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77361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C7B0DC-8830-548E-9B1D-C975158AE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6D2EE3ED-C02F-480A-7633-26FFDEFAAD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8CAFB56-FE94-7B2A-1628-C7E294F9FD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54B6BF5-AC34-5817-CF98-101B20E4D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7B88C-0304-44CF-8490-49C8293EC3D0}" type="datetimeFigureOut">
              <a:rPr lang="sk-SK" smtClean="0"/>
              <a:t>8. 6. 2022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175859D-BBFE-4D0F-A61A-D3FC04E51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F4E280E9-57A4-107F-6E4E-C85E3B186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8D35D-1B74-4F63-9AC3-BF249BBC547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38252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12884CE4-A3CF-042E-6AD4-523557009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DA2D3A3-37FB-4E0D-74CE-CA686975A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DA03836-8107-2CAF-C340-7364DD9882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7B88C-0304-44CF-8490-49C8293EC3D0}" type="datetimeFigureOut">
              <a:rPr lang="sk-SK" smtClean="0"/>
              <a:t>8. 6. 2022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F7F12FF-A717-E5A7-308C-423B883AEF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5A64FE2-8819-28BD-220B-1C7495E126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8D35D-1B74-4F63-9AC3-BF249BBC547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76089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15AED4-E2D8-0A03-C270-B5D2DDB34B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>
                <a:latin typeface="Arial Black" panose="020B0A04020102020204" pitchFamily="34" charset="0"/>
              </a:rPr>
              <a:t>AKO TRIEDIME ODPAD DOMA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3168751-4ED2-AAD5-786B-51E897F9FC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 descr="Separovaný zber | HabovkaInak.sk">
            <a:extLst>
              <a:ext uri="{FF2B5EF4-FFF2-40B4-BE49-F238E27FC236}">
                <a16:creationId xmlns:a16="http://schemas.microsoft.com/office/drawing/2014/main" id="{4F091988-FFA0-E26B-08DA-A165EAA3C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436" y="3491105"/>
            <a:ext cx="3747823" cy="3213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83C81E96-B2B3-9E0D-BA27-9DD35415AB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7" b="50777"/>
          <a:stretch/>
        </p:blipFill>
        <p:spPr bwMode="auto">
          <a:xfrm>
            <a:off x="621640" y="1381783"/>
            <a:ext cx="1804719" cy="17751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ok 5" descr="O škole - Projekty | Základná škola, Jozefa Kronera 25">
            <a:extLst>
              <a:ext uri="{FF2B5EF4-FFF2-40B4-BE49-F238E27FC236}">
                <a16:creationId xmlns:a16="http://schemas.microsoft.com/office/drawing/2014/main" id="{120CB686-4DE1-D34C-7FBB-33B006BA1E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" t="10205" r="47874" b="11735"/>
          <a:stretch/>
        </p:blipFill>
        <p:spPr bwMode="auto">
          <a:xfrm>
            <a:off x="9752986" y="1154099"/>
            <a:ext cx="1571255" cy="1955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12F73C72-EA50-580C-F055-0A72E4EB8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2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051">
        <p:circle/>
      </p:transition>
    </mc:Choice>
    <mc:Fallback xmlns="">
      <p:transition spd="slow" advTm="1805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FEB875-4303-5A44-68DA-DB851D843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043B9BE-89FF-F804-0F36-61BDA2227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>
                <a:latin typeface="Arial Black" panose="020B0A04020102020204" pitchFamily="34" charset="0"/>
              </a:rPr>
              <a:t>Aj keď sme len malé deti,</a:t>
            </a:r>
          </a:p>
          <a:p>
            <a:pPr marL="0" indent="0">
              <a:buNone/>
            </a:pPr>
            <a:r>
              <a:rPr lang="sk-SK" dirty="0">
                <a:latin typeface="Arial Black" panose="020B0A04020102020204" pitchFamily="34" charset="0"/>
              </a:rPr>
              <a:t>aj my vieme triediť smeti.</a:t>
            </a:r>
          </a:p>
          <a:p>
            <a:endParaRPr lang="sk-SK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55692189-968A-56B9-6400-2F3E38AC0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30" y="2917564"/>
            <a:ext cx="2612888" cy="3394336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E43125D9-095E-318F-6EA4-DABEC79B1D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12248"/>
            <a:ext cx="5148942" cy="3728216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4970128D-532E-2778-6CC8-38EA7D782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056" y="3776994"/>
            <a:ext cx="3026546" cy="2219467"/>
          </a:xfrm>
          <a:prstGeom prst="rect">
            <a:avLst/>
          </a:prstGeom>
        </p:spPr>
      </p:pic>
      <p:pic>
        <p:nvPicPr>
          <p:cNvPr id="4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B1EE3C36-3364-0760-1A5D-1A99D50926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369">
        <p:split orient="vert"/>
      </p:transition>
    </mc:Choice>
    <mc:Fallback xmlns="">
      <p:transition spd="slow" advTm="836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853D43-25E1-8558-84E4-C95A57F94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109891C-D010-5614-47CA-52F603467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>
                <a:latin typeface="Arial Black" panose="020B0A04020102020204" pitchFamily="34" charset="0"/>
              </a:rPr>
              <a:t>Modrá, žltá, zelená,</a:t>
            </a:r>
          </a:p>
          <a:p>
            <a:pPr marL="0" indent="0">
              <a:buNone/>
            </a:pPr>
            <a:r>
              <a:rPr lang="sk-SK" dirty="0">
                <a:latin typeface="Arial Black" panose="020B0A04020102020204" pitchFamily="34" charset="0"/>
              </a:rPr>
              <a:t>vieme čo to znamená.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284A6EB0-3C15-FF5D-F3F0-C3301888B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38A0024E-89BC-7976-6BC1-C4A477F20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642" y="587066"/>
            <a:ext cx="6328759" cy="356768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62E81C86-8482-687F-DAA4-A1715EC750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72" y="3008817"/>
            <a:ext cx="4929201" cy="330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8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60"/>
    </mc:Choice>
    <mc:Fallback xmlns="">
      <p:transition spd="slow" advTm="15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02B501-99C3-00E1-EAB6-1F48975A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D115D9-6113-48A0-4BAC-03832398E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>
                <a:latin typeface="Arial Black" panose="020B0A04020102020204" pitchFamily="34" charset="0"/>
              </a:rPr>
              <a:t>Slniečko nám vonku svieti,</a:t>
            </a:r>
          </a:p>
          <a:p>
            <a:pPr marL="0" indent="0">
              <a:buNone/>
            </a:pPr>
            <a:r>
              <a:rPr lang="sk-SK" dirty="0">
                <a:latin typeface="Arial Black" panose="020B0A04020102020204" pitchFamily="34" charset="0"/>
              </a:rPr>
              <a:t>poďme všetci triediť smeti.</a:t>
            </a:r>
          </a:p>
          <a:p>
            <a:endParaRPr lang="sk-SK" dirty="0"/>
          </a:p>
        </p:txBody>
      </p:sp>
      <p:pic>
        <p:nvPicPr>
          <p:cNvPr id="4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B7D84587-E550-77C0-03FD-B3BDFCC606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B863278A-4AFD-6747-62E8-742D87302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66382" y="933851"/>
            <a:ext cx="3910614" cy="2932961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1BF02582-FED2-29E3-70B3-6976743835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67" y="2902106"/>
            <a:ext cx="2932962" cy="3856301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D5C3A73A-5A8F-041F-FFE6-8231A46449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6114715" y="3754443"/>
            <a:ext cx="2339562" cy="308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8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7"/>
    </mc:Choice>
    <mc:Fallback xmlns="">
      <p:transition spd="slow" advTm="8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0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2DBFEE-C6B4-7C71-45BD-1344DBE19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284CD8A-6FBA-52CD-0F4B-BFAF0F38C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>
                <a:latin typeface="Arial Black" panose="020B0A04020102020204" pitchFamily="34" charset="0"/>
              </a:rPr>
              <a:t>Papier, plasty, plechovky,</a:t>
            </a:r>
          </a:p>
          <a:p>
            <a:pPr marL="0" indent="0">
              <a:buNone/>
            </a:pPr>
            <a:r>
              <a:rPr lang="sk-SK" dirty="0">
                <a:latin typeface="Arial Black" panose="020B0A04020102020204" pitchFamily="34" charset="0"/>
              </a:rPr>
              <a:t>sklo aj staré baterky.</a:t>
            </a:r>
          </a:p>
          <a:p>
            <a:endParaRPr lang="sk-SK" dirty="0"/>
          </a:p>
        </p:txBody>
      </p:sp>
      <p:pic>
        <p:nvPicPr>
          <p:cNvPr id="4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99CD2879-CB62-7D98-8FF4-8640BF800A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A6BED475-D97F-E786-2C52-E41914B204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845" y="216879"/>
            <a:ext cx="3458239" cy="4774291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CA93D2BE-0E07-AE92-CCF8-0CD64F8F4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7" y="3184525"/>
            <a:ext cx="5648792" cy="3184368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C9401FDE-9ADD-6CE0-8E74-A833FFAC1A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649" y="2931056"/>
            <a:ext cx="1986859" cy="302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4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77"/>
    </mc:Choice>
    <mc:Fallback xmlns="">
      <p:transition spd="slow" advTm="14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EE6507-368F-E10D-DB63-07805D7E6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15FAFB0-87A6-1645-D4F2-11C410FA7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>
                <a:latin typeface="Arial Black" panose="020B0A04020102020204" pitchFamily="34" charset="0"/>
              </a:rPr>
              <a:t>Čo to počuť? Auto? Kde je? </a:t>
            </a:r>
          </a:p>
          <a:p>
            <a:pPr marL="0" indent="0">
              <a:buNone/>
            </a:pPr>
            <a:r>
              <a:rPr lang="sk-SK" dirty="0">
                <a:latin typeface="Arial Black" panose="020B0A04020102020204" pitchFamily="34" charset="0"/>
              </a:rPr>
              <a:t>Ujo smetiar sa už smeje.</a:t>
            </a:r>
          </a:p>
        </p:txBody>
      </p:sp>
      <p:pic>
        <p:nvPicPr>
          <p:cNvPr id="4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87F9A3B0-6B69-470F-5E96-0A3535FDF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62436067-33D0-7615-CBDA-19761EE0C4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8607" y="893351"/>
            <a:ext cx="2995716" cy="2246787"/>
          </a:xfrm>
          <a:prstGeom prst="rect">
            <a:avLst/>
          </a:prstGeom>
        </p:spPr>
      </p:pic>
      <p:pic>
        <p:nvPicPr>
          <p:cNvPr id="6" name="Zástupný objekt pre obsah 4">
            <a:extLst>
              <a:ext uri="{FF2B5EF4-FFF2-40B4-BE49-F238E27FC236}">
                <a16:creationId xmlns:a16="http://schemas.microsoft.com/office/drawing/2014/main" id="{BBB553B5-033C-8A48-22DE-8879548CD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418" y="2418255"/>
            <a:ext cx="3026824" cy="3920859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67906EA2-2DDF-EF03-34BB-8DE3044AE9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36" y="3291388"/>
            <a:ext cx="2246788" cy="304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5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3"/>
    </mc:Choice>
    <mc:Fallback xmlns="">
      <p:transition spd="slow" advTm="9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0DB12D-AC99-72CC-8B03-47048BBC2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0030811-96B1-F183-1218-CCB60AC10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>
                <a:latin typeface="Arial Black" panose="020B0A04020102020204" pitchFamily="34" charset="0"/>
              </a:rPr>
              <a:t>Poďme odpad triediť všetci,</a:t>
            </a:r>
          </a:p>
          <a:p>
            <a:pPr marL="0" indent="0">
              <a:buNone/>
            </a:pPr>
            <a:r>
              <a:rPr lang="sk-SK" dirty="0">
                <a:latin typeface="Arial Black" panose="020B0A04020102020204" pitchFamily="34" charset="0"/>
              </a:rPr>
              <a:t>nech sú z neho nové veci.</a:t>
            </a:r>
          </a:p>
          <a:p>
            <a:endParaRPr lang="sk-SK" dirty="0"/>
          </a:p>
        </p:txBody>
      </p:sp>
      <p:pic>
        <p:nvPicPr>
          <p:cNvPr id="4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E973F8F5-95FE-2118-3D64-EC167303F0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Zástupný objekt pre obsah 3">
            <a:extLst>
              <a:ext uri="{FF2B5EF4-FFF2-40B4-BE49-F238E27FC236}">
                <a16:creationId xmlns:a16="http://schemas.microsoft.com/office/drawing/2014/main" id="{A8B31868-A8E4-73B3-C60D-6B7685C9E4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t="-370" r="-629" b="2307"/>
          <a:stretch/>
        </p:blipFill>
        <p:spPr>
          <a:xfrm>
            <a:off x="6551603" y="764197"/>
            <a:ext cx="4873102" cy="4840655"/>
          </a:xfrm>
          <a:prstGeom prst="rect">
            <a:avLst/>
          </a:prstGeom>
        </p:spPr>
      </p:pic>
      <p:pic>
        <p:nvPicPr>
          <p:cNvPr id="6" name="Zástupný objekt pre obsah 4">
            <a:extLst>
              <a:ext uri="{FF2B5EF4-FFF2-40B4-BE49-F238E27FC236}">
                <a16:creationId xmlns:a16="http://schemas.microsoft.com/office/drawing/2014/main" id="{D7BB8F09-2F62-0C51-EBD7-B3C58F6180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557" y="2756690"/>
            <a:ext cx="2950501" cy="391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9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15"/>
    </mc:Choice>
    <mc:Fallback xmlns="">
      <p:transition spd="slow" advTm="15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33F106-E48E-EACD-DF8F-A9B3163BB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2400" dirty="0">
                <a:latin typeface="Arial Black" panose="020B0A04020102020204" pitchFamily="34" charset="0"/>
              </a:rPr>
              <a:t>Materská škola Budovateľská 8, Prešov</a:t>
            </a:r>
            <a:br>
              <a:rPr lang="sk-SK" sz="2400" dirty="0">
                <a:latin typeface="Arial Black" panose="020B0A04020102020204" pitchFamily="34" charset="0"/>
              </a:rPr>
            </a:br>
            <a:r>
              <a:rPr lang="sk-SK" sz="2400" dirty="0">
                <a:latin typeface="Arial Black" panose="020B0A04020102020204" pitchFamily="34" charset="0"/>
              </a:rPr>
              <a:t>Téma: ODPAD </a:t>
            </a:r>
            <a:br>
              <a:rPr lang="sk-SK" sz="2400" dirty="0">
                <a:latin typeface="Arial Black" panose="020B0A04020102020204" pitchFamily="34" charset="0"/>
              </a:rPr>
            </a:br>
            <a:r>
              <a:rPr lang="sk-SK" sz="2400" dirty="0">
                <a:latin typeface="Arial Black" panose="020B0A04020102020204" pitchFamily="34" charset="0"/>
              </a:rPr>
              <a:t>Certifikačné obdobie: 2020- 2022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A72475EA-53F1-4BD2-EDA4-1A2BEE9AF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067" y="1833664"/>
            <a:ext cx="6303422" cy="4201256"/>
          </a:xfrm>
        </p:spPr>
      </p:pic>
      <p:pic>
        <p:nvPicPr>
          <p:cNvPr id="3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D18D4F87-8135-FB20-32E6-25322772CC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3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692">
        <p:circle/>
      </p:transition>
    </mc:Choice>
    <mc:Fallback xmlns="">
      <p:transition spd="slow" advTm="969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92</Words>
  <Application>Microsoft Office PowerPoint</Application>
  <PresentationFormat>Širokouhlá</PresentationFormat>
  <Paragraphs>14</Paragraphs>
  <Slides>8</Slides>
  <Notes>0</Notes>
  <HiddenSlides>0</HiddenSlides>
  <MMClips>8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13" baseType="lpstr">
      <vt:lpstr>Arial</vt:lpstr>
      <vt:lpstr>Arial Black</vt:lpstr>
      <vt:lpstr>Calibri</vt:lpstr>
      <vt:lpstr>Calibri Light</vt:lpstr>
      <vt:lpstr>Motív Office</vt:lpstr>
      <vt:lpstr>AKO TRIEDIME ODPAD DOMA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Materská škola Budovateľská 8, Prešov Téma: ODPAD  Certifikačné obdobie: 2020- 2022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AKO TRIEDIME ODPAD DOMA</dc:title>
  <dc:creator>Emília Poklembová</dc:creator>
  <cp:lastModifiedBy>Emília Poklembová</cp:lastModifiedBy>
  <cp:revision>5</cp:revision>
  <dcterms:created xsi:type="dcterms:W3CDTF">2022-06-06T11:25:28Z</dcterms:created>
  <dcterms:modified xsi:type="dcterms:W3CDTF">2022-06-08T10:29:18Z</dcterms:modified>
</cp:coreProperties>
</file>